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3" r:id="rId8"/>
    <p:sldId id="262" r:id="rId9"/>
    <p:sldId id="264" r:id="rId10"/>
    <p:sldId id="265" r:id="rId11"/>
    <p:sldId id="268" r:id="rId12"/>
    <p:sldId id="266" r:id="rId13"/>
    <p:sldId id="267" r:id="rId14"/>
    <p:sldId id="269" r:id="rId15"/>
    <p:sldId id="270" r:id="rId16"/>
  </p:sldIdLst>
  <p:sldSz cx="1468755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6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730"/>
    <a:srgbClr val="5DC8DA"/>
    <a:srgbClr val="EF3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14" y="390"/>
      </p:cViewPr>
      <p:guideLst>
        <p:guide orient="horz" pos="2137"/>
        <p:guide pos="46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944" y="1122363"/>
            <a:ext cx="110156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944" y="3602038"/>
            <a:ext cx="110156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33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608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10778" y="365125"/>
            <a:ext cx="3167003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769" y="365125"/>
            <a:ext cx="931741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69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036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119" y="1709739"/>
            <a:ext cx="12668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2119" y="4589464"/>
            <a:ext cx="1266801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901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769" y="1825625"/>
            <a:ext cx="6242209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572" y="1825625"/>
            <a:ext cx="6242209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655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82" y="365126"/>
            <a:ext cx="1266801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682" y="1681163"/>
            <a:ext cx="621352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682" y="2505075"/>
            <a:ext cx="6213522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5572" y="1681163"/>
            <a:ext cx="624412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5572" y="2505075"/>
            <a:ext cx="6244122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339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707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52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83" y="457200"/>
            <a:ext cx="473711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4122" y="987426"/>
            <a:ext cx="743557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1683" y="2057400"/>
            <a:ext cx="473711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35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83" y="457200"/>
            <a:ext cx="473711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44122" y="987426"/>
            <a:ext cx="743557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1683" y="2057400"/>
            <a:ext cx="473711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083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769" y="365126"/>
            <a:ext cx="12668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769" y="1825625"/>
            <a:ext cx="126680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9769" y="6356351"/>
            <a:ext cx="33046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A1A1-CAC4-4298-BCA2-18407B61E8CD}" type="datetimeFigureOut">
              <a:rPr lang="es-CO" smtClean="0"/>
              <a:t>29/05/2025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65251" y="6356351"/>
            <a:ext cx="4957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3082" y="6356351"/>
            <a:ext cx="33046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698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Curso de Inteligencia Artificial (IA)</a:t>
            </a:r>
            <a:endParaRPr lang="es-ES" sz="54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6" y="770681"/>
            <a:ext cx="5316637" cy="53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311" y="682514"/>
            <a:ext cx="7047587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Consultoría en IA</a:t>
            </a:r>
            <a:endParaRPr lang="es-ES" sz="54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9" y="735292"/>
            <a:ext cx="5173576" cy="51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937" y="735292"/>
            <a:ext cx="5173576" cy="51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8463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9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Consultoría en robótica</a:t>
            </a:r>
            <a:endParaRPr lang="es-ES" sz="49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86" y="502904"/>
            <a:ext cx="5779168" cy="57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54" y="502904"/>
            <a:ext cx="5779168" cy="57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129" y="553005"/>
            <a:ext cx="5636039" cy="563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187" y="770681"/>
            <a:ext cx="5316637" cy="53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75" y="778334"/>
            <a:ext cx="6062024" cy="5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75" y="885544"/>
            <a:ext cx="6062024" cy="52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Curso de Programación </a:t>
            </a:r>
            <a:r>
              <a:rPr lang="es-ES" sz="4800" b="1" cap="none" spc="0" dirty="0" err="1" smtClean="0">
                <a:ln w="0"/>
                <a:solidFill>
                  <a:schemeClr val="tx1"/>
                </a:solidFill>
                <a:latin typeface="Montserrat" pitchFamily="2" charset="0"/>
              </a:rPr>
              <a:t>Micropython</a:t>
            </a:r>
            <a:endParaRPr lang="es-ES" sz="48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-377390" y="537326"/>
            <a:ext cx="6571023" cy="6120576"/>
            <a:chOff x="6730420" y="659875"/>
            <a:chExt cx="6571023" cy="6120576"/>
          </a:xfrm>
        </p:grpSpPr>
        <p:sp>
          <p:nvSpPr>
            <p:cNvPr id="9" name="Elipse 8"/>
            <p:cNvSpPr/>
            <p:nvPr/>
          </p:nvSpPr>
          <p:spPr>
            <a:xfrm>
              <a:off x="7541443" y="659875"/>
              <a:ext cx="5760000" cy="57600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477" y="963890"/>
              <a:ext cx="2800080" cy="2851608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420" y="2608501"/>
              <a:ext cx="542925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51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7446857" y="603314"/>
            <a:ext cx="6571023" cy="6120576"/>
            <a:chOff x="6730420" y="659875"/>
            <a:chExt cx="6571023" cy="6120576"/>
          </a:xfrm>
        </p:grpSpPr>
        <p:sp>
          <p:nvSpPr>
            <p:cNvPr id="8" name="Elipse 7"/>
            <p:cNvSpPr/>
            <p:nvPr/>
          </p:nvSpPr>
          <p:spPr>
            <a:xfrm>
              <a:off x="7541443" y="659875"/>
              <a:ext cx="5760000" cy="57600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477" y="963890"/>
              <a:ext cx="2800080" cy="285160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420" y="2608501"/>
              <a:ext cx="542925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Curso de Internet of </a:t>
            </a:r>
            <a:r>
              <a:rPr lang="es-ES" sz="5400" b="1" cap="none" spc="0" dirty="0" err="1" smtClean="0">
                <a:ln w="0"/>
                <a:solidFill>
                  <a:schemeClr val="tx1"/>
                </a:solidFill>
                <a:latin typeface="Montserrat" pitchFamily="2" charset="0"/>
              </a:rPr>
              <a:t>Things</a:t>
            </a:r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 (</a:t>
            </a:r>
            <a:r>
              <a:rPr lang="es-ES" sz="5400" b="1" cap="none" spc="0" dirty="0" err="1" smtClean="0">
                <a:ln w="0"/>
                <a:solidFill>
                  <a:schemeClr val="tx1"/>
                </a:solidFill>
                <a:latin typeface="Montserrat" pitchFamily="2" charset="0"/>
              </a:rPr>
              <a:t>IoT</a:t>
            </a:r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)</a:t>
            </a:r>
            <a:endParaRPr lang="es-ES" sz="54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0" y="735292"/>
            <a:ext cx="5187100" cy="51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027" y="735292"/>
            <a:ext cx="5187100" cy="51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7343775" y="681605"/>
            <a:ext cx="7043275" cy="5494790"/>
            <a:chOff x="3610570" y="591439"/>
            <a:chExt cx="7043275" cy="549479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8"/>
            <a:stretch/>
          </p:blipFill>
          <p:spPr>
            <a:xfrm>
              <a:off x="5995446" y="591439"/>
              <a:ext cx="4658399" cy="203986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0" y="1538220"/>
              <a:ext cx="3244273" cy="302322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932" y="1733304"/>
              <a:ext cx="5200650" cy="435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7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25</Words>
  <Application>Microsoft Office PowerPoint</Application>
  <PresentationFormat>Personalizado</PresentationFormat>
  <Paragraphs>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pc</dc:creator>
  <cp:lastModifiedBy>usuario pc</cp:lastModifiedBy>
  <cp:revision>17</cp:revision>
  <dcterms:created xsi:type="dcterms:W3CDTF">2024-11-27T15:42:36Z</dcterms:created>
  <dcterms:modified xsi:type="dcterms:W3CDTF">2025-05-29T19:09:55Z</dcterms:modified>
</cp:coreProperties>
</file>